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4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8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8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1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0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2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6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4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FAAD-B774-4442-98C1-2A935E68C6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6EECE-CC79-490D-975F-1A78D26B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7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6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293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702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638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509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99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491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263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39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14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40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8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45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937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761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198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962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8824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63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9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5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8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0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7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8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43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4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4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20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23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65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0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38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15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94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99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0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7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44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57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05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10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25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46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02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83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6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89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2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68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86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5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0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3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1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84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79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4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79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82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42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77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7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0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32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05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2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5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4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298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6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8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82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79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310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6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076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39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8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708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31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32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27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58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098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143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596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92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29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95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034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322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870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77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975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31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628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26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23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815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67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570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537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12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760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738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897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31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52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825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87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0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0</Words>
  <Application>Microsoft Office PowerPoint</Application>
  <PresentationFormat>Widescreen</PresentationFormat>
  <Paragraphs>0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ITC Infotech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Mascarenhas Anjelina Victor</dc:creator>
  <cp:lastModifiedBy>Mascarenhas Anjelina Victor</cp:lastModifiedBy>
  <cp:revision>4</cp:revision>
  <dcterms:created xsi:type="dcterms:W3CDTF">2017-11-28T13:04:18Z</dcterms:created>
  <dcterms:modified xsi:type="dcterms:W3CDTF">2017-11-29T13:45:38Z</dcterms:modified>
</cp:coreProperties>
</file>